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ABF860-22E6-4A1C-8355-FFE9012F7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66A4CA0-E591-49D5-BA83-CBA244E49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A3606D-A566-46F8-B6B9-596957C1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BB0F985-3985-4600-B037-309C10DE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8ED77B-8C89-4FCA-AE0C-8B90B81E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311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8714F7-E0AD-4660-879F-AF9F789BB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0B6FAEA-8094-444A-9829-E58C63A6B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4F138D-E91D-4286-AE10-E69A4841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6DEC8D-280D-4FBE-A6F0-775943C6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A49B6D-B0A8-4ABA-ADFA-E00AE4E9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173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26C5ACF-36C2-41E2-9CC3-E615F8ACE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7587628-8F04-4A66-BF4A-42070F5A0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AC2A5A-1B8F-43DE-BB0F-9F94189C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DC9C19-2137-478C-ABCB-9860C1CC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329D80-91DF-4A74-87B7-CC5F7C30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206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60F7A1-BC2C-4F5B-B8BA-CDD4B3BD6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A95783-72A4-45E2-B16D-7B0A277DB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B3F06E-4A4A-46DA-8CA1-02813335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79FA75-C265-420D-9E34-E5DA02817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8A7453-82C5-4F5A-9F17-3EEAAA7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281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EBE211-F832-4C72-9D27-21929BFA5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D96017-44C8-4E37-B49C-AFEFA0C1A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7CE2E-3902-4C2D-AA5E-D3FA7B62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ED041C-E8AB-42B3-86AF-D19CC10C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A62B30-73A8-4932-8C12-C58A5DC9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843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7089A0-14CB-4758-9FDE-6A92BC40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C40AE3-3205-45F5-B743-0EB9EDA2A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5D78DB1-4532-4AAA-891D-4AE48D87C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CEA0414-0FFF-4C10-B912-30A91FDC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A437A8-9432-4DB8-B25D-01E5EE5EB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133B7F0-F9AE-4DFE-AB73-793A147B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695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B1E734-BE9A-4764-9A03-A40B6FC01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16D1225-44AB-4A62-9FE2-2E7CB7E91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D7F0476-4A90-45A7-8523-A6DC7009B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BEDCDF7-9549-41A0-85A7-84B5C6470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E6469E7-C0A1-428A-8C27-1CDC0F79C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1CDCB9D-0C27-4D03-B247-8E7ACB43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FA0FA84-FCA4-4F74-A155-17D73B1D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2819FE2-1438-4280-B554-B131C0357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342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937B2E-7D8B-4397-AB06-6AB0F0750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80F1851-7BF8-4EDD-90B9-10BB385A8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C9339FD-24EF-4FE2-8FA1-6D854357C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4EEAF9D-66D3-4D91-9E66-BE11A8AB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371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3D58152-A855-4DB8-83B7-87688B0A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371F9D6-6CD3-4951-9A59-A8268FAF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DD51258-FA3D-462A-8E9C-67C3206A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997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FBF0E6-CF4A-4217-ACFB-28483364F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98E1EA-11B9-449D-8F36-EE1561C47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14B6E2C-7726-4B0C-91AE-BD7F9E5C1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AB7660A-B5DB-47E3-A965-F7D1FDFBB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DB717B5-0E2B-4D6E-9B46-7EE77789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54EB71-4C49-4939-8CE4-52182D03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872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069050-1B84-4094-BAC7-D37C52AF0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BAA84BB-6554-4590-8328-008ECA6D3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DF292E-E363-4EBA-9425-5988F7E15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06DEE59-CCB2-46E0-BA22-E21AFF80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B5219D4-BDD8-4A8B-8F86-1EED234E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B20EA7-5C59-45DA-BE90-0D17AFC7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291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4D2C798-B5DD-4F62-9B53-27AA775F7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955918-98A9-453D-B0B9-B2E40F99E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53AF33-3322-4EA0-A01C-05663F55A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F5ADD-5ECA-480E-BC0F-0C9072B1B32E}" type="datetimeFigureOut">
              <a:rPr lang="nb-NO" smtClean="0"/>
              <a:t>08.12.2020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2E0C2D-83B9-4471-AFB4-5C0B9D8D2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7065C07-90C3-4DA3-BD0F-DB9CB2A65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8DB9-DE76-436F-B83F-479C45B34C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82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NmrFJBqrCz7R4qBx9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783" y="1235034"/>
            <a:ext cx="8815558" cy="538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909"/>
          </a:xfrm>
        </p:spPr>
        <p:txBody>
          <a:bodyPr/>
          <a:lstStyle/>
          <a:p>
            <a:r>
              <a:rPr lang="nb-NO" dirty="0" err="1">
                <a:solidFill>
                  <a:srgbClr val="0070C0"/>
                </a:solidFill>
              </a:rPr>
              <a:t>Frembanen</a:t>
            </a:r>
            <a:r>
              <a:rPr lang="nb-NO" dirty="0">
                <a:solidFill>
                  <a:srgbClr val="0070C0"/>
                </a:solidFill>
              </a:rPr>
              <a:t> banefordeling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5AAFC980-1C08-49B7-B7D1-73085B1B5FC7}"/>
              </a:ext>
            </a:extLst>
          </p:cNvPr>
          <p:cNvSpPr txBox="1"/>
          <p:nvPr/>
        </p:nvSpPr>
        <p:spPr>
          <a:xfrm>
            <a:off x="7721850" y="365125"/>
            <a:ext cx="468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Du finner </a:t>
            </a:r>
            <a:r>
              <a:rPr lang="nb-NO" dirty="0" err="1"/>
              <a:t>Frembanen</a:t>
            </a:r>
            <a:r>
              <a:rPr lang="nb-NO" dirty="0"/>
              <a:t> i Nordraaks vei 67:</a:t>
            </a:r>
          </a:p>
          <a:p>
            <a:r>
              <a:rPr lang="nb-NO" dirty="0">
                <a:hlinkClick r:id="rId3"/>
              </a:rPr>
              <a:t>https://goo.gl/maps/NmrFJBqrCz7R4qBx9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086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Frembanen banefordeling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Frembanen banefordeling</dc:title>
  <dc:creator>Oddbjørn Vistnes</dc:creator>
  <cp:lastModifiedBy>Oddbjørn Vistnes</cp:lastModifiedBy>
  <cp:revision>1</cp:revision>
  <dcterms:created xsi:type="dcterms:W3CDTF">2020-12-08T15:30:27Z</dcterms:created>
  <dcterms:modified xsi:type="dcterms:W3CDTF">2020-12-08T15:34:20Z</dcterms:modified>
</cp:coreProperties>
</file>